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ms-M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04F16-DBF5-4751-B82B-838E8CFD0342}" type="datetimeFigureOut">
              <a:rPr lang="ms-MY" smtClean="0"/>
              <a:t>01/01/2015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8B7D-86FA-4E54-AEFF-C4C59BD402CD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996191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04F16-DBF5-4751-B82B-838E8CFD0342}" type="datetimeFigureOut">
              <a:rPr lang="ms-MY" smtClean="0"/>
              <a:t>01/01/2015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8B7D-86FA-4E54-AEFF-C4C59BD402CD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9293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04F16-DBF5-4751-B82B-838E8CFD0342}" type="datetimeFigureOut">
              <a:rPr lang="ms-MY" smtClean="0"/>
              <a:t>01/01/2015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8B7D-86FA-4E54-AEFF-C4C59BD402CD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698116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04F16-DBF5-4751-B82B-838E8CFD0342}" type="datetimeFigureOut">
              <a:rPr lang="ms-MY" smtClean="0"/>
              <a:t>01/01/2015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8B7D-86FA-4E54-AEFF-C4C59BD402CD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881107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04F16-DBF5-4751-B82B-838E8CFD0342}" type="datetimeFigureOut">
              <a:rPr lang="ms-MY" smtClean="0"/>
              <a:t>01/01/2015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8B7D-86FA-4E54-AEFF-C4C59BD402CD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076332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04F16-DBF5-4751-B82B-838E8CFD0342}" type="datetimeFigureOut">
              <a:rPr lang="ms-MY" smtClean="0"/>
              <a:t>01/01/2015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8B7D-86FA-4E54-AEFF-C4C59BD402CD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820594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04F16-DBF5-4751-B82B-838E8CFD0342}" type="datetimeFigureOut">
              <a:rPr lang="ms-MY" smtClean="0"/>
              <a:t>01/01/2015</a:t>
            </a:fld>
            <a:endParaRPr lang="ms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8B7D-86FA-4E54-AEFF-C4C59BD402CD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507089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04F16-DBF5-4751-B82B-838E8CFD0342}" type="datetimeFigureOut">
              <a:rPr lang="ms-MY" smtClean="0"/>
              <a:t>01/01/2015</a:t>
            </a:fld>
            <a:endParaRPr lang="ms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8B7D-86FA-4E54-AEFF-C4C59BD402CD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687083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04F16-DBF5-4751-B82B-838E8CFD0342}" type="datetimeFigureOut">
              <a:rPr lang="ms-MY" smtClean="0"/>
              <a:t>01/01/2015</a:t>
            </a:fld>
            <a:endParaRPr lang="ms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8B7D-86FA-4E54-AEFF-C4C59BD402CD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764236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04F16-DBF5-4751-B82B-838E8CFD0342}" type="datetimeFigureOut">
              <a:rPr lang="ms-MY" smtClean="0"/>
              <a:t>01/01/2015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8B7D-86FA-4E54-AEFF-C4C59BD402CD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788148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ms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04F16-DBF5-4751-B82B-838E8CFD0342}" type="datetimeFigureOut">
              <a:rPr lang="ms-MY" smtClean="0"/>
              <a:t>01/01/2015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8B7D-86FA-4E54-AEFF-C4C59BD402CD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689502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04F16-DBF5-4751-B82B-838E8CFD0342}" type="datetimeFigureOut">
              <a:rPr lang="ms-MY" smtClean="0"/>
              <a:t>01/01/2015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78B7D-86FA-4E54-AEFF-C4C59BD402CD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606463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ms-M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ms-MY"/>
          </a:p>
        </p:txBody>
      </p:sp>
      <p:pic>
        <p:nvPicPr>
          <p:cNvPr id="1026" name="Picture 2" descr="C:\Users\wanshahril\Desktop\backdrop tutup keda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18051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455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wanshahril</dc:creator>
  <cp:lastModifiedBy>wanshahril</cp:lastModifiedBy>
  <cp:revision>1</cp:revision>
  <dcterms:created xsi:type="dcterms:W3CDTF">2015-01-01T07:44:40Z</dcterms:created>
  <dcterms:modified xsi:type="dcterms:W3CDTF">2015-01-01T07:46:16Z</dcterms:modified>
</cp:coreProperties>
</file>