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4F16-DBF5-4751-B82B-838E8CFD0342}" type="datetimeFigureOut">
              <a:rPr lang="ms-MY" smtClean="0"/>
              <a:t>01/01/2015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8B7D-86FA-4E54-AEFF-C4C59BD402CD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99619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4F16-DBF5-4751-B82B-838E8CFD0342}" type="datetimeFigureOut">
              <a:rPr lang="ms-MY" smtClean="0"/>
              <a:t>01/01/2015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8B7D-86FA-4E54-AEFF-C4C59BD402CD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9293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4F16-DBF5-4751-B82B-838E8CFD0342}" type="datetimeFigureOut">
              <a:rPr lang="ms-MY" smtClean="0"/>
              <a:t>01/01/2015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8B7D-86FA-4E54-AEFF-C4C59BD402CD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69811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4F16-DBF5-4751-B82B-838E8CFD0342}" type="datetimeFigureOut">
              <a:rPr lang="ms-MY" smtClean="0"/>
              <a:t>01/01/2015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8B7D-86FA-4E54-AEFF-C4C59BD402CD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88110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4F16-DBF5-4751-B82B-838E8CFD0342}" type="datetimeFigureOut">
              <a:rPr lang="ms-MY" smtClean="0"/>
              <a:t>01/01/2015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8B7D-86FA-4E54-AEFF-C4C59BD402CD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07633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4F16-DBF5-4751-B82B-838E8CFD0342}" type="datetimeFigureOut">
              <a:rPr lang="ms-MY" smtClean="0"/>
              <a:t>01/01/2015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8B7D-86FA-4E54-AEFF-C4C59BD402CD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82059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4F16-DBF5-4751-B82B-838E8CFD0342}" type="datetimeFigureOut">
              <a:rPr lang="ms-MY" smtClean="0"/>
              <a:t>01/01/2015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8B7D-86FA-4E54-AEFF-C4C59BD402CD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50708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4F16-DBF5-4751-B82B-838E8CFD0342}" type="datetimeFigureOut">
              <a:rPr lang="ms-MY" smtClean="0"/>
              <a:t>01/01/2015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8B7D-86FA-4E54-AEFF-C4C59BD402CD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68708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4F16-DBF5-4751-B82B-838E8CFD0342}" type="datetimeFigureOut">
              <a:rPr lang="ms-MY" smtClean="0"/>
              <a:t>01/01/2015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8B7D-86FA-4E54-AEFF-C4C59BD402CD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764236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4F16-DBF5-4751-B82B-838E8CFD0342}" type="datetimeFigureOut">
              <a:rPr lang="ms-MY" smtClean="0"/>
              <a:t>01/01/2015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8B7D-86FA-4E54-AEFF-C4C59BD402CD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78814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4F16-DBF5-4751-B82B-838E8CFD0342}" type="datetimeFigureOut">
              <a:rPr lang="ms-MY" smtClean="0"/>
              <a:t>01/01/2015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8B7D-86FA-4E54-AEFF-C4C59BD402CD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68950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04F16-DBF5-4751-B82B-838E8CFD0342}" type="datetimeFigureOut">
              <a:rPr lang="ms-MY" smtClean="0"/>
              <a:t>01/01/2015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78B7D-86FA-4E54-AEFF-C4C59BD402CD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60646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s-MY"/>
          </a:p>
        </p:txBody>
      </p:sp>
      <p:pic>
        <p:nvPicPr>
          <p:cNvPr id="1026" name="Picture 2" descr="C:\Users\wanshahril\Desktop\backdrop tutup keda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55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wanshahril</dc:creator>
  <cp:lastModifiedBy>wanshahril</cp:lastModifiedBy>
  <cp:revision>1</cp:revision>
  <dcterms:created xsi:type="dcterms:W3CDTF">2015-01-01T07:44:40Z</dcterms:created>
  <dcterms:modified xsi:type="dcterms:W3CDTF">2015-01-01T07:46:16Z</dcterms:modified>
</cp:coreProperties>
</file>